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B3B7A5-D688-5DBA-BB99-A9EE59FF7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9ADF7BE-BA1A-FF51-A29E-D3214DB9E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7677C0-3936-6681-B700-1CF99816F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50FA6F4-9E47-F3E5-F7C6-EC30936D8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AD9D91-FD80-7E89-FA86-08EEE01B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58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E568A0-61A7-5500-C8FA-3A24C26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B31995-1586-B5CA-B893-0F9EBBEE6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9EAAE4-282A-4541-E376-49311A36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168F289-39F0-9504-5BAE-C45AEEAB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7711EB-DCD3-D915-FA69-CC5E91B2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238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5E2407D-7290-ADEA-5CA7-5EBAF3D3B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6A2D32B-B933-E641-DF3F-B442BD7F7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F6C5B2D-72C4-F3A0-874A-165EE251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4885A7D-5633-B6EF-A991-98B5584E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10D7CE-1FDC-78D3-B82E-B53830F6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904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B19310-96BB-3E1F-5AE8-05D7FD7B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E492A9-0CEB-4727-B204-53234CA0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7B23051-A535-6CAA-BEE6-73609D68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047857A-CBF0-B989-E331-E493993B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DD52BE7-D0AA-3C94-1E6A-DCF5E7B2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283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D63608-2703-CFEF-CB1F-8281D4D0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7FD6021-2747-1342-2B4D-F0AAF30B9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AA5F92D-1331-9978-B9F9-8391F370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BCD8298-FC8E-3260-8680-A63CA347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6A882C-2440-E2E8-9E67-DCACC6DF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344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237A20-7860-8548-16CB-38B7E346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B6FABD-ECD9-D656-591B-0E9F23677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1378357-91EE-3D9D-2293-DC05AE1FB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F23E168-DA08-8846-0041-C18A4ECD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D074A8-DE1A-8992-FF22-2C4455C0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AEC420F-3D82-8589-BB06-9F6E886B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51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6B6409-B482-BD12-EB4F-1E5612A4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D18E6D2-AE36-26C4-93CF-16726C772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745DF14-AB93-1D63-A203-4D0F8A438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8E8BB69-4218-5218-396D-1678CB58E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8BCEDA7-66B7-1E6E-2CA9-4AF613121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EAE290A-4122-C643-EA97-99610F7F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84AB64D-9477-8C09-77AE-BCF54CD6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BAF0E44-AD7B-7C2D-A24D-053784EB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924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3C6CAF-54C4-4A0F-1A4B-C42D8214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F1D58C2-E349-3309-693F-2AE5F5E5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67AF68B-11EE-1B36-E679-819F84F2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5B7B708-42FE-082D-76C7-206A9250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59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0F4F95-26D0-6341-3970-AC9EEF4B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1003A49-57D4-AD32-ED3E-F6D89E1A0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32BA359-B0BB-3A8C-061E-63AB6775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224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17C537-FD21-F9B5-5D59-17B37ADE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F7342F-7AF3-3C6B-0415-44EB340BA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C1D1A1A-C9F3-FB92-FAF2-F01284F6C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EB54CAD-10CC-68A1-92BF-A4FF8598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13668D4-29E2-F7B3-5396-4A2FC9A6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82E0573-795B-8273-7510-E7C7AF6C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36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D01EC0-7E14-C129-791F-93F6E84D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30B7535-DFD3-30DC-E731-D59C8E30C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736EE0F-067E-4F20-56B9-CAC05D8B8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65F0A95-9E54-6829-00DE-FDD4E5C4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A3F6536-8F86-8F59-10EB-307300CD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B613476-4203-33EE-AEB5-6B600ADD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246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84D0988-1F8D-174F-F629-A6261F47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50C856F-3587-2ADF-BEC1-01B0F20DB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0C8A910-2899-A659-63DE-86C901D07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A4072-227A-409B-A9D5-BCF55E78FD5C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9EF4A79-033B-4E3F-DD18-E30DD53E3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1757937-E11B-FCAC-F2AC-B307153DA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CD2C7-D849-4C11-B912-2CF40983A2A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643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6DC62C2-CF8B-1331-D074-58E28324E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hu-HU" sz="5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BuXa</a:t>
            </a:r>
            <a:endParaRPr lang="hu-HU" sz="5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6FC6957-9F9E-281B-ED9E-33AC89E79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hu-HU" dirty="0"/>
              <a:t>Balla Keve</a:t>
            </a:r>
            <a:br>
              <a:rPr lang="hu-HU" dirty="0"/>
            </a:br>
            <a:r>
              <a:rPr lang="hu-HU" dirty="0"/>
              <a:t>BE1L51</a:t>
            </a:r>
            <a:endParaRPr lang="hu-HU"/>
          </a:p>
          <a:p>
            <a:pPr algn="l"/>
            <a:r>
              <a:rPr lang="hu-HU" dirty="0"/>
              <a:t>Konzulens: Somogyi Norbert Zsolt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C5457-F482-F41F-0EFF-CE37DBB1B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3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2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9107A3F-C0EE-1A3F-BB47-42190329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Köszönöm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figyelmet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FCC8F3E-2B59-D74B-F0CB-1D29A4BBE6D3}"/>
              </a:ext>
            </a:extLst>
          </p:cNvPr>
          <p:cNvSpPr txBox="1"/>
          <p:nvPr/>
        </p:nvSpPr>
        <p:spPr>
          <a:xfrm>
            <a:off x="1009067" y="3610599"/>
            <a:ext cx="9620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sz="6000" dirty="0">
                <a:latin typeface="+mj-lt"/>
                <a:ea typeface="+mj-ea"/>
                <a:cs typeface="+mj-cs"/>
              </a:rPr>
              <a:t>Kérdésekre szívesen válaszolok</a:t>
            </a:r>
          </a:p>
        </p:txBody>
      </p:sp>
    </p:spTree>
    <p:extLst>
      <p:ext uri="{BB962C8B-B14F-4D97-AF65-F5344CB8AC3E}">
        <p14:creationId xmlns:p14="http://schemas.microsoft.com/office/powerpoint/2010/main" val="199847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CDA2F7-5D9B-12D6-348F-1B4697F0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Feladat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72C8DD4-9951-B1CD-65A7-A6CDB5D01CCC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Bevételek kiadások kezelése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Adatok le és feltöltése egy szerverre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Tartozások egyszerű rendezése és nyilvántartása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Lekérdezések  végzésének lehetősége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Könnyen módosítható adatok, ergonomikus design	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79B11-A7C7-0EC9-50E0-206375BCA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252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58BCE4E-07AD-2D5C-36E4-FAD903BA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Technológiák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E236D-2D14-597A-4F47-0DD106EB0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27" r="20335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F1EBCCE-B0E3-4587-8E0B-7F52051F503A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Android Studio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Firebase Database (</a:t>
            </a:r>
            <a:r>
              <a:rPr lang="en-US" sz="2200" dirty="0" err="1"/>
              <a:t>noSQL</a:t>
            </a:r>
            <a:r>
              <a:rPr lang="en-US" sz="2200" dirty="0"/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Authentication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XML </a:t>
            </a:r>
            <a:r>
              <a:rPr lang="en-US" sz="2200" dirty="0" err="1"/>
              <a:t>erőforrások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</a:t>
            </a:r>
            <a:r>
              <a:rPr lang="en-US" sz="2200" dirty="0" err="1"/>
              <a:t>Ninding</a:t>
            </a:r>
            <a:r>
              <a:rPr lang="en-US" sz="2200" dirty="0"/>
              <a:t>, View Binding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MVVM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Room database</a:t>
            </a:r>
          </a:p>
        </p:txBody>
      </p:sp>
    </p:spTree>
    <p:extLst>
      <p:ext uri="{BB962C8B-B14F-4D97-AF65-F5344CB8AC3E}">
        <p14:creationId xmlns:p14="http://schemas.microsoft.com/office/powerpoint/2010/main" val="321052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68A5FE-ACB6-B0C4-9755-A92D450F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Authentikáció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351075866_6452177114842932_6078012559828507687_n">
            <a:hlinkClick r:id="" action="ppaction://media"/>
            <a:extLst>
              <a:ext uri="{FF2B5EF4-FFF2-40B4-BE49-F238E27FC236}">
                <a16:creationId xmlns:a16="http://schemas.microsoft.com/office/drawing/2014/main" id="{A88100B0-70ED-8185-6CE3-4DF210A464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860" y="299509"/>
            <a:ext cx="2832190" cy="625898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477030A-20E1-A239-22C1-5E3CF3E076BA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Regisztráció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Bejelentkezés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Toast 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üzenetek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visszajelzések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Design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0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2AC8412-5D81-E7B0-EE20-3C1DB1E57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Tartozások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350679779_6646072315443304_421884640648575270_n">
            <a:hlinkClick r:id="" action="ppaction://media"/>
            <a:extLst>
              <a:ext uri="{FF2B5EF4-FFF2-40B4-BE49-F238E27FC236}">
                <a16:creationId xmlns:a16="http://schemas.microsoft.com/office/drawing/2014/main" id="{276864A5-63C0-FED9-4795-153CE878D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860" y="299509"/>
            <a:ext cx="2832190" cy="625898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295116E3-6F81-9F8E-34A4-7EE60CB094D8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Firebase szerver használata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Fel, letöltés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Tartozási gráf egyszerűsítése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Kosár algoritmus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9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46AC3B8-CA9A-4CD4-F371-53C407A4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Költések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350706502_6608888275817493_7005645462942786683_n">
            <a:hlinkClick r:id="" action="ppaction://media"/>
            <a:extLst>
              <a:ext uri="{FF2B5EF4-FFF2-40B4-BE49-F238E27FC236}">
                <a16:creationId xmlns:a16="http://schemas.microsoft.com/office/drawing/2014/main" id="{4D4660BA-0941-171F-9C67-716022BA1E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860" y="299509"/>
            <a:ext cx="2832190" cy="625898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1347316-0757-C358-2010-E3229E8614C9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Zsebek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létrehozása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Képek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beállítása</a:t>
            </a:r>
            <a:endParaRPr lang="hu-HU" sz="20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 err="1">
                <a:solidFill>
                  <a:schemeClr val="tx1">
                    <a:alpha val="80000"/>
                  </a:schemeClr>
                </a:solidFill>
              </a:rPr>
              <a:t>Date</a:t>
            </a:r>
            <a:r>
              <a:rPr lang="hu-HU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1">
                    <a:alpha val="80000"/>
                  </a:schemeClr>
                </a:solidFill>
              </a:rPr>
              <a:t>Picker</a:t>
            </a:r>
            <a:endParaRPr lang="hu-HU" sz="20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alpha val="80000"/>
                  </a:schemeClr>
                </a:solidFill>
              </a:rPr>
              <a:t>Rekordok gyors, egyszerű módosítása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88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5C2F129-A735-1EFE-B441-659EDE9A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Bevétel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351079858_9720579947982679_7346333589672566494_n">
            <a:hlinkClick r:id="" action="ppaction://media"/>
            <a:extLst>
              <a:ext uri="{FF2B5EF4-FFF2-40B4-BE49-F238E27FC236}">
                <a16:creationId xmlns:a16="http://schemas.microsoft.com/office/drawing/2014/main" id="{B47CCF95-56DA-6E61-A9A7-B1F89E992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860" y="299509"/>
            <a:ext cx="2832190" cy="625898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B4C6319-235D-C097-0B53-A45A103B9C47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Konzisztens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design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Újrafelhasznált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View-k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megjegyzések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mezőben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 „Income”</a:t>
            </a:r>
            <a:endParaRPr lang="hu-HU" sz="2000" dirty="0">
              <a:solidFill>
                <a:schemeClr val="tx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508EE75-EA87-5F22-9CA4-E21B1621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Lekérdezések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350681365_5734099313358038_3105684124882747695_n">
            <a:hlinkClick r:id="" action="ppaction://media"/>
            <a:extLst>
              <a:ext uri="{FF2B5EF4-FFF2-40B4-BE49-F238E27FC236}">
                <a16:creationId xmlns:a16="http://schemas.microsoft.com/office/drawing/2014/main" id="{7A1F9AA7-459C-548A-F53A-83E9E972D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860" y="299509"/>
            <a:ext cx="2832190" cy="625898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9F39B87-898E-0921-344D-5CC1FCA413A9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Kezdő és végső dátum választása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Kulcsszavakkal való keresés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Rekordok listázása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50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FEB4A9E-E459-9598-40AA-8320A79A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Tervek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69F66-1470-E132-D816-B3B06E84E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3" r="2103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A4FCAA36-A449-848B-3821-805870FAAB1E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Egységes, esztétikus design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Lekérdezések optimalizálása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Többnyelvűség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Diagrammok, kimutatások autómatikus készítése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Rekordok jobb megjelenése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Tartozás funkció kibővítése, optimalizálása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Árfolyamok hálózatról való lekérése, kimutatása</a:t>
            </a:r>
          </a:p>
        </p:txBody>
      </p:sp>
    </p:spTree>
    <p:extLst>
      <p:ext uri="{BB962C8B-B14F-4D97-AF65-F5344CB8AC3E}">
        <p14:creationId xmlns:p14="http://schemas.microsoft.com/office/powerpoint/2010/main" val="225897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144</Words>
  <Application>Microsoft Office PowerPoint</Application>
  <PresentationFormat>Szélesvásznú</PresentationFormat>
  <Paragraphs>50</Paragraphs>
  <Slides>10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Comic Sans MS</vt:lpstr>
      <vt:lpstr>Office-téma</vt:lpstr>
      <vt:lpstr>BuXa</vt:lpstr>
      <vt:lpstr>Feladat</vt:lpstr>
      <vt:lpstr>Technológiák</vt:lpstr>
      <vt:lpstr>Authentikáció</vt:lpstr>
      <vt:lpstr>Tartozások</vt:lpstr>
      <vt:lpstr>Költések</vt:lpstr>
      <vt:lpstr>Bevétel</vt:lpstr>
      <vt:lpstr>Lekérdezések</vt:lpstr>
      <vt:lpstr>Tervek</vt:lpstr>
      <vt:lpstr>Köszönöm a figyelmet!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BuXa</dc:title>
  <dc:creator>Balla Péter Keve</dc:creator>
  <cp:lastModifiedBy>Balla Péter Keve</cp:lastModifiedBy>
  <cp:revision>5</cp:revision>
  <dcterms:created xsi:type="dcterms:W3CDTF">2023-06-06T10:29:21Z</dcterms:created>
  <dcterms:modified xsi:type="dcterms:W3CDTF">2023-06-06T11:55:50Z</dcterms:modified>
</cp:coreProperties>
</file>